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8C79C5D-2A6F-F04D-97DA-BEF2467B64E4}" type="datetimeFigureOut">
              <a:rPr lang="en-US" dirty="0"/>
              <a:pPr/>
              <a:t>6/11/2014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smtClean="0"/>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smtClean="0"/>
              <a:t>Haga clic para modificar el estilo de texto del patrón</a:t>
            </a:r>
          </a:p>
        </p:txBody>
      </p:sp>
      <p:sp>
        <p:nvSpPr>
          <p:cNvPr id="2" name="Date Placeholder 1"/>
          <p:cNvSpPr>
            <a:spLocks noGrp="1"/>
          </p:cNvSpPr>
          <p:nvPr>
            <p:ph type="dt" sz="half" idx="10"/>
          </p:nvPr>
        </p:nvSpPr>
        <p:spPr/>
        <p:txBody>
          <a:bodyPr/>
          <a:lstStyle/>
          <a:p>
            <a:fld id="{FBF54567-0DE4-3F47-BF90-CB84690072F9}" type="datetimeFigureOut">
              <a:rPr lang="en-US" dirty="0"/>
              <a:pPr/>
              <a:t>6/11/2014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0DF5E60-9974-AC48-9591-99C2BB44B7CF}" type="datetimeFigureOut">
              <a:rPr lang="en-US" dirty="0"/>
              <a:pPr/>
              <a:t>6/11/2014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smtClean="0"/>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6/11/2014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6/11/2014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s.wikipedia.org/wiki/Chipset" TargetMode="External"/><Relationship Id="rId2" Type="http://schemas.openxmlformats.org/officeDocument/2006/relationships/hyperlink" Target="http://es.wikipedia.org/wiki/Placa_base" TargetMode="External"/><Relationship Id="rId1" Type="http://schemas.openxmlformats.org/officeDocument/2006/relationships/slideLayout" Target="../slideLayouts/slideLayout2.xml"/><Relationship Id="rId6" Type="http://schemas.openxmlformats.org/officeDocument/2006/relationships/hyperlink" Target="https://www.pcfactory.cl/?categoria=292" TargetMode="External"/><Relationship Id="rId5" Type="http://schemas.openxmlformats.org/officeDocument/2006/relationships/hyperlink" Target="http://es.wikipedia.org/wiki/BIOS" TargetMode="External"/><Relationship Id="rId4" Type="http://schemas.openxmlformats.org/officeDocument/2006/relationships/hyperlink" Target="http://es.wikipedia.org/wiki/Z%C3%B3calo_de_CP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Informe Tópicos III</a:t>
            </a:r>
            <a:br>
              <a:rPr lang="es-CL" dirty="0" smtClean="0"/>
            </a:br>
            <a:r>
              <a:rPr lang="es-CL" dirty="0" smtClean="0"/>
              <a:t>“Placas Madre”</a:t>
            </a:r>
            <a:endParaRPr lang="es-CL" dirty="0"/>
          </a:p>
        </p:txBody>
      </p:sp>
      <p:sp>
        <p:nvSpPr>
          <p:cNvPr id="3" name="Subtítulo 2"/>
          <p:cNvSpPr>
            <a:spLocks noGrp="1"/>
          </p:cNvSpPr>
          <p:nvPr>
            <p:ph type="subTitle" idx="1"/>
          </p:nvPr>
        </p:nvSpPr>
        <p:spPr>
          <a:xfrm>
            <a:off x="810001" y="5280846"/>
            <a:ext cx="10572000" cy="1055560"/>
          </a:xfrm>
        </p:spPr>
        <p:txBody>
          <a:bodyPr>
            <a:normAutofit fontScale="92500" lnSpcReduction="10000"/>
          </a:bodyPr>
          <a:lstStyle/>
          <a:p>
            <a:r>
              <a:rPr lang="es-CL" dirty="0" smtClean="0"/>
              <a:t>Nombre: Juan Pablo Arancibia González</a:t>
            </a:r>
          </a:p>
          <a:p>
            <a:r>
              <a:rPr lang="es-CL" dirty="0" smtClean="0"/>
              <a:t>Carrera: Ingeniería en Computación e Informáticas</a:t>
            </a:r>
          </a:p>
          <a:p>
            <a:r>
              <a:rPr lang="es-CL" dirty="0" smtClean="0"/>
              <a:t>Fecha: 12/06/2014</a:t>
            </a:r>
            <a:endParaRPr lang="es-CL" dirty="0"/>
          </a:p>
        </p:txBody>
      </p:sp>
    </p:spTree>
    <p:extLst>
      <p:ext uri="{BB962C8B-B14F-4D97-AF65-F5344CB8AC3E}">
        <p14:creationId xmlns:p14="http://schemas.microsoft.com/office/powerpoint/2010/main" val="2581945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¿Qué es un Chipset?</a:t>
            </a:r>
            <a:endParaRPr lang="es-CL" dirty="0"/>
          </a:p>
        </p:txBody>
      </p:sp>
      <p:sp>
        <p:nvSpPr>
          <p:cNvPr id="3" name="Marcador de contenido 2"/>
          <p:cNvSpPr>
            <a:spLocks noGrp="1"/>
          </p:cNvSpPr>
          <p:nvPr>
            <p:ph idx="1"/>
          </p:nvPr>
        </p:nvSpPr>
        <p:spPr/>
        <p:txBody>
          <a:bodyPr/>
          <a:lstStyle/>
          <a:p>
            <a:r>
              <a:rPr lang="es-CL" dirty="0" smtClean="0"/>
              <a:t>El Chipset es el complemento del procesador ya que por ella se distribuyen los datos hacia los diferentes componentes del computador, además de enlazarlos.</a:t>
            </a:r>
          </a:p>
          <a:p>
            <a:r>
              <a:rPr lang="es-CL" dirty="0" smtClean="0"/>
              <a:t>Se llaman así, ya que en la década de los 80 la empresa </a:t>
            </a:r>
            <a:r>
              <a:rPr lang="es-CL" dirty="0" err="1" smtClean="0"/>
              <a:t>Commodore</a:t>
            </a:r>
            <a:r>
              <a:rPr lang="es-CL" dirty="0"/>
              <a:t> </a:t>
            </a:r>
            <a:r>
              <a:rPr lang="es-CL" dirty="0" smtClean="0"/>
              <a:t>utilizaba packs de chips para alivianar así la carga de tareas del procesador, sobre todo en la utilización de juegos.</a:t>
            </a:r>
          </a:p>
          <a:p>
            <a:r>
              <a:rPr lang="es-CL" dirty="0" smtClean="0"/>
              <a:t>Actualmente hay arquitecturas de procesadores que incorporan el chipset dentro de ella.</a:t>
            </a:r>
            <a:endParaRPr lang="es-CL" dirty="0"/>
          </a:p>
        </p:txBody>
      </p:sp>
    </p:spTree>
    <p:extLst>
      <p:ext uri="{BB962C8B-B14F-4D97-AF65-F5344CB8AC3E}">
        <p14:creationId xmlns:p14="http://schemas.microsoft.com/office/powerpoint/2010/main" val="1265544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¿Qué es un Zócalo?</a:t>
            </a:r>
            <a:endParaRPr lang="es-CL" dirty="0"/>
          </a:p>
        </p:txBody>
      </p:sp>
      <p:sp>
        <p:nvSpPr>
          <p:cNvPr id="3" name="Marcador de contenido 2"/>
          <p:cNvSpPr>
            <a:spLocks noGrp="1"/>
          </p:cNvSpPr>
          <p:nvPr>
            <p:ph idx="1"/>
          </p:nvPr>
        </p:nvSpPr>
        <p:spPr/>
        <p:txBody>
          <a:bodyPr/>
          <a:lstStyle/>
          <a:p>
            <a:r>
              <a:rPr lang="es-CL" dirty="0" smtClean="0"/>
              <a:t>Un Zócalo (o Socket) es un sistema de soporte que se instala en la placa madre para fijar un procesador, en placas abiertas se puede intercambiar el zócalo, mientras, en placas propietarias se apega el zócalo al procesador.</a:t>
            </a:r>
          </a:p>
          <a:p>
            <a:r>
              <a:rPr lang="es-CL" dirty="0" smtClean="0"/>
              <a:t>Algunos zócalos Históricos han sido: DIP, PLCC, PGA, LIF Y ZIF.</a:t>
            </a:r>
            <a:r>
              <a:rPr lang="es-CL" dirty="0" smtClean="0"/>
              <a:t> </a:t>
            </a:r>
            <a:endParaRPr lang="es-CL" dirty="0"/>
          </a:p>
        </p:txBody>
      </p:sp>
    </p:spTree>
    <p:extLst>
      <p:ext uri="{BB962C8B-B14F-4D97-AF65-F5344CB8AC3E}">
        <p14:creationId xmlns:p14="http://schemas.microsoft.com/office/powerpoint/2010/main" val="960688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¿Qué es una BIOS?</a:t>
            </a:r>
            <a:endParaRPr lang="es-CL" dirty="0"/>
          </a:p>
        </p:txBody>
      </p:sp>
      <p:sp>
        <p:nvSpPr>
          <p:cNvPr id="3" name="Marcador de contenido 2"/>
          <p:cNvSpPr>
            <a:spLocks noGrp="1"/>
          </p:cNvSpPr>
          <p:nvPr>
            <p:ph idx="1"/>
          </p:nvPr>
        </p:nvSpPr>
        <p:spPr/>
        <p:txBody>
          <a:bodyPr/>
          <a:lstStyle/>
          <a:p>
            <a:r>
              <a:rPr lang="es-CL" dirty="0" smtClean="0"/>
              <a:t>Es un Firmware de Interfaz presente en la placa madre, su objetivo es probar e iniciar los componente del hardware y luego, carga un sistema operativo presente en una unidad de almacenamiento.</a:t>
            </a:r>
          </a:p>
          <a:p>
            <a:r>
              <a:rPr lang="es-CL" dirty="0" smtClean="0"/>
              <a:t>Actualmente la BIOS, esta siendo reemplazada por la interfaz EFI, debido a que la </a:t>
            </a:r>
            <a:r>
              <a:rPr lang="es-CL" dirty="0" err="1" smtClean="0"/>
              <a:t>bios</a:t>
            </a:r>
            <a:r>
              <a:rPr lang="es-CL" dirty="0" smtClean="0"/>
              <a:t> corre bajo una arquitectura de 16 bits (para sincronizarse con memorias RAM existentes en ese entonces), cuando actualmente hay arquitecturas de 32 y 64 bits, además la interfaz EFI es mas intuitiva que la interfaz de la BIOS.</a:t>
            </a:r>
            <a:endParaRPr lang="es-CL" dirty="0"/>
          </a:p>
        </p:txBody>
      </p:sp>
    </p:spTree>
    <p:extLst>
      <p:ext uri="{BB962C8B-B14F-4D97-AF65-F5344CB8AC3E}">
        <p14:creationId xmlns:p14="http://schemas.microsoft.com/office/powerpoint/2010/main" val="3125272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Conclusiones</a:t>
            </a:r>
            <a:endParaRPr lang="es-CL" dirty="0"/>
          </a:p>
        </p:txBody>
      </p:sp>
      <p:sp>
        <p:nvSpPr>
          <p:cNvPr id="3" name="Marcador de contenido 2"/>
          <p:cNvSpPr>
            <a:spLocks noGrp="1"/>
          </p:cNvSpPr>
          <p:nvPr>
            <p:ph idx="1"/>
          </p:nvPr>
        </p:nvSpPr>
        <p:spPr/>
        <p:txBody>
          <a:bodyPr/>
          <a:lstStyle/>
          <a:p>
            <a:r>
              <a:rPr lang="es-CL" dirty="0" smtClean="0"/>
              <a:t>La Placa Madre es donde se ubican casi todos los componentes que conforman el computador, ya que a través de los buses de sistema se comunican entre sí.</a:t>
            </a:r>
          </a:p>
          <a:p>
            <a:r>
              <a:rPr lang="es-CL" dirty="0" smtClean="0"/>
              <a:t>El Chipset, la BIOS y el Zócalo son partes también de importantes, el Chipset sirve de enlace entre las diferentes partes de computador, la BIOS da las configuraciones y prepara el computador para el arranque del sistema operativo, y el Zócalo es donde se le coloca el procesador y puede ser compatible entre modelos relacionados y reemplazable.</a:t>
            </a:r>
            <a:endParaRPr lang="es-CL" dirty="0"/>
          </a:p>
        </p:txBody>
      </p:sp>
    </p:spTree>
    <p:extLst>
      <p:ext uri="{BB962C8B-B14F-4D97-AF65-F5344CB8AC3E}">
        <p14:creationId xmlns:p14="http://schemas.microsoft.com/office/powerpoint/2010/main" val="540585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Bibliografía</a:t>
            </a:r>
            <a:endParaRPr lang="es-CL" dirty="0"/>
          </a:p>
        </p:txBody>
      </p:sp>
      <p:sp>
        <p:nvSpPr>
          <p:cNvPr id="3" name="Marcador de contenido 2"/>
          <p:cNvSpPr>
            <a:spLocks noGrp="1"/>
          </p:cNvSpPr>
          <p:nvPr>
            <p:ph idx="1"/>
          </p:nvPr>
        </p:nvSpPr>
        <p:spPr/>
        <p:txBody>
          <a:bodyPr/>
          <a:lstStyle/>
          <a:p>
            <a:r>
              <a:rPr lang="es-CL" u="sng" dirty="0">
                <a:hlinkClick r:id="rId2"/>
              </a:rPr>
              <a:t>http://es.wikipedia.org/wiki/Placa_base</a:t>
            </a:r>
            <a:endParaRPr lang="es-CL" dirty="0"/>
          </a:p>
          <a:p>
            <a:r>
              <a:rPr lang="es-CL" u="sng" dirty="0">
                <a:hlinkClick r:id="rId3"/>
              </a:rPr>
              <a:t>http://es.wikipedia.org/wiki/Chipset</a:t>
            </a:r>
            <a:endParaRPr lang="es-CL" dirty="0"/>
          </a:p>
          <a:p>
            <a:r>
              <a:rPr lang="es-CL" u="sng" dirty="0">
                <a:hlinkClick r:id="rId4"/>
              </a:rPr>
              <a:t>http://es.wikipedia.org/wiki/Z%C3%B3calo_de_CPU</a:t>
            </a:r>
            <a:endParaRPr lang="es-CL" dirty="0"/>
          </a:p>
          <a:p>
            <a:r>
              <a:rPr lang="es-CL" u="sng" dirty="0">
                <a:hlinkClick r:id="rId5"/>
              </a:rPr>
              <a:t>http://es.wikipedia.org/wiki/BIOS</a:t>
            </a:r>
            <a:endParaRPr lang="es-CL" dirty="0"/>
          </a:p>
          <a:p>
            <a:r>
              <a:rPr lang="es-CL" u="sng" dirty="0">
                <a:hlinkClick r:id="rId6"/>
              </a:rPr>
              <a:t>https://www.pcfactory.cl/?categoria=292</a:t>
            </a:r>
            <a:r>
              <a:rPr lang="es-CL" dirty="0"/>
              <a:t> </a:t>
            </a:r>
          </a:p>
          <a:p>
            <a:endParaRPr lang="es-CL" dirty="0"/>
          </a:p>
        </p:txBody>
      </p:sp>
    </p:spTree>
    <p:extLst>
      <p:ext uri="{BB962C8B-B14F-4D97-AF65-F5344CB8AC3E}">
        <p14:creationId xmlns:p14="http://schemas.microsoft.com/office/powerpoint/2010/main" val="198911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Contenidos</a:t>
            </a:r>
            <a:endParaRPr lang="es-CL" dirty="0"/>
          </a:p>
        </p:txBody>
      </p:sp>
      <p:sp>
        <p:nvSpPr>
          <p:cNvPr id="3" name="Marcador de contenido 2"/>
          <p:cNvSpPr>
            <a:spLocks noGrp="1"/>
          </p:cNvSpPr>
          <p:nvPr>
            <p:ph idx="1"/>
          </p:nvPr>
        </p:nvSpPr>
        <p:spPr/>
        <p:txBody>
          <a:bodyPr/>
          <a:lstStyle/>
          <a:p>
            <a:r>
              <a:rPr lang="es-CL" dirty="0" smtClean="0"/>
              <a:t>Introducción.</a:t>
            </a:r>
          </a:p>
          <a:p>
            <a:r>
              <a:rPr lang="es-CL" dirty="0" smtClean="0"/>
              <a:t>Características de la Placa Madre.</a:t>
            </a:r>
          </a:p>
          <a:p>
            <a:r>
              <a:rPr lang="es-CL" dirty="0" smtClean="0"/>
              <a:t>Chipset.</a:t>
            </a:r>
          </a:p>
          <a:p>
            <a:r>
              <a:rPr lang="es-CL" dirty="0" smtClean="0"/>
              <a:t>Zócalo (Socket).</a:t>
            </a:r>
          </a:p>
          <a:p>
            <a:r>
              <a:rPr lang="es-CL" dirty="0" smtClean="0"/>
              <a:t>BIOS.</a:t>
            </a:r>
          </a:p>
          <a:p>
            <a:r>
              <a:rPr lang="es-CL" smtClean="0"/>
              <a:t>Conclusiones.</a:t>
            </a:r>
          </a:p>
        </p:txBody>
      </p:sp>
    </p:spTree>
    <p:extLst>
      <p:ext uri="{BB962C8B-B14F-4D97-AF65-F5344CB8AC3E}">
        <p14:creationId xmlns:p14="http://schemas.microsoft.com/office/powerpoint/2010/main" val="2943081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Introducción</a:t>
            </a:r>
            <a:endParaRPr lang="es-CL" dirty="0"/>
          </a:p>
        </p:txBody>
      </p:sp>
      <p:sp>
        <p:nvSpPr>
          <p:cNvPr id="3" name="Marcador de contenido 2"/>
          <p:cNvSpPr>
            <a:spLocks noGrp="1"/>
          </p:cNvSpPr>
          <p:nvPr>
            <p:ph idx="1"/>
          </p:nvPr>
        </p:nvSpPr>
        <p:spPr/>
        <p:txBody>
          <a:bodyPr/>
          <a:lstStyle/>
          <a:p>
            <a:r>
              <a:rPr lang="es-CL" dirty="0" smtClean="0"/>
              <a:t>La Placa Madre es un hardware que conecta todas las partes del computador, como las memorias RAM, el procesador y los buses de expansión.</a:t>
            </a:r>
          </a:p>
          <a:p>
            <a:r>
              <a:rPr lang="es-CL" dirty="0" smtClean="0"/>
              <a:t>La Placa Madre se ubica dentro de un Gabinete lo cual se conectan los dispositivos internos del computador.</a:t>
            </a:r>
            <a:endParaRPr lang="es-CL" dirty="0"/>
          </a:p>
        </p:txBody>
      </p:sp>
    </p:spTree>
    <p:extLst>
      <p:ext uri="{BB962C8B-B14F-4D97-AF65-F5344CB8AC3E}">
        <p14:creationId xmlns:p14="http://schemas.microsoft.com/office/powerpoint/2010/main" val="553848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Objetivos</a:t>
            </a:r>
            <a:endParaRPr lang="es-CL" dirty="0"/>
          </a:p>
        </p:txBody>
      </p:sp>
      <p:sp>
        <p:nvSpPr>
          <p:cNvPr id="3" name="Marcador de contenido 2"/>
          <p:cNvSpPr>
            <a:spLocks noGrp="1"/>
          </p:cNvSpPr>
          <p:nvPr>
            <p:ph idx="1"/>
          </p:nvPr>
        </p:nvSpPr>
        <p:spPr/>
        <p:txBody>
          <a:bodyPr/>
          <a:lstStyle/>
          <a:p>
            <a:r>
              <a:rPr lang="es-CL" dirty="0" smtClean="0"/>
              <a:t>Objetivo General:</a:t>
            </a:r>
          </a:p>
          <a:p>
            <a:pPr lvl="1"/>
            <a:r>
              <a:rPr lang="es-CL" dirty="0" smtClean="0"/>
              <a:t>Averiguar que es la placa madre y sus componentes.</a:t>
            </a:r>
            <a:endParaRPr lang="es-CL" dirty="0"/>
          </a:p>
          <a:p>
            <a:r>
              <a:rPr lang="es-CL" dirty="0" smtClean="0"/>
              <a:t>Objetivos Específicos:</a:t>
            </a:r>
          </a:p>
          <a:p>
            <a:pPr lvl="1"/>
            <a:r>
              <a:rPr lang="es-CL" dirty="0" smtClean="0"/>
              <a:t>¿Cuáles son los componentes de la placa madre?</a:t>
            </a:r>
          </a:p>
          <a:p>
            <a:pPr lvl="1"/>
            <a:r>
              <a:rPr lang="es-CL" dirty="0" smtClean="0"/>
              <a:t>¿Qué es el Factor de Forma?</a:t>
            </a:r>
          </a:p>
          <a:p>
            <a:pPr lvl="1"/>
            <a:r>
              <a:rPr lang="es-CL" dirty="0" smtClean="0"/>
              <a:t>¿Qué es un Chipset?</a:t>
            </a:r>
          </a:p>
          <a:p>
            <a:pPr lvl="1"/>
            <a:r>
              <a:rPr lang="es-CL" dirty="0" smtClean="0"/>
              <a:t>¿Qué es un Zócalo?</a:t>
            </a:r>
          </a:p>
          <a:p>
            <a:pPr lvl="1"/>
            <a:r>
              <a:rPr lang="es-CL" dirty="0" smtClean="0"/>
              <a:t>¿Qué es la BIOS?</a:t>
            </a:r>
          </a:p>
        </p:txBody>
      </p:sp>
    </p:spTree>
    <p:extLst>
      <p:ext uri="{BB962C8B-B14F-4D97-AF65-F5344CB8AC3E}">
        <p14:creationId xmlns:p14="http://schemas.microsoft.com/office/powerpoint/2010/main" val="426181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Componentes de la Placa Madre</a:t>
            </a:r>
            <a:endParaRPr lang="es-CL" dirty="0"/>
          </a:p>
        </p:txBody>
      </p:sp>
      <p:sp>
        <p:nvSpPr>
          <p:cNvPr id="3" name="Marcador de contenido 2"/>
          <p:cNvSpPr>
            <a:spLocks noGrp="1"/>
          </p:cNvSpPr>
          <p:nvPr>
            <p:ph idx="1"/>
          </p:nvPr>
        </p:nvSpPr>
        <p:spPr/>
        <p:txBody>
          <a:bodyPr/>
          <a:lstStyle/>
          <a:p>
            <a:r>
              <a:rPr lang="es-CL" dirty="0" smtClean="0"/>
              <a:t>La Placa Madre puede contener los siguientes conectores:</a:t>
            </a:r>
          </a:p>
          <a:p>
            <a:pPr lvl="1"/>
            <a:r>
              <a:rPr lang="es-CL" dirty="0" smtClean="0"/>
              <a:t>1) Conectores de Alimentación eléctrica, van hacia las fuentes de poder del computador.</a:t>
            </a:r>
          </a:p>
          <a:p>
            <a:pPr lvl="1"/>
            <a:r>
              <a:rPr lang="es-CL" dirty="0" smtClean="0"/>
              <a:t>2) Buses de Memoria RAM, puede contener entre 2 y 6 ranuras.</a:t>
            </a:r>
          </a:p>
          <a:p>
            <a:pPr lvl="1"/>
            <a:r>
              <a:rPr lang="es-CL" dirty="0" smtClean="0"/>
              <a:t>3) Chipset, Circuitos electrónicos que transfiere los datos de la CPU hacia diferentes partes de la computadora.</a:t>
            </a:r>
          </a:p>
          <a:p>
            <a:pPr lvl="1"/>
            <a:r>
              <a:rPr lang="es-CL" dirty="0" smtClean="0"/>
              <a:t>4) Reloj, elemento que regula la velocidad de la CPU y los periféricos internos.</a:t>
            </a:r>
          </a:p>
          <a:p>
            <a:pPr lvl="1"/>
            <a:r>
              <a:rPr lang="es-CL" dirty="0" smtClean="0"/>
              <a:t>5) CMOS, Memoria semiconductora que contiene datos como la fecha, hora y configuración Básica del computador cuando esta no tiene energía.</a:t>
            </a:r>
          </a:p>
          <a:p>
            <a:pPr lvl="1"/>
            <a:r>
              <a:rPr lang="es-CL" dirty="0" smtClean="0"/>
              <a:t>6) Pila del CMOS, elemento que permite que la CMOS funcione.</a:t>
            </a:r>
          </a:p>
        </p:txBody>
      </p:sp>
    </p:spTree>
    <p:extLst>
      <p:ext uri="{BB962C8B-B14F-4D97-AF65-F5344CB8AC3E}">
        <p14:creationId xmlns:p14="http://schemas.microsoft.com/office/powerpoint/2010/main" val="522146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Componentes de la Placa Madre</a:t>
            </a:r>
            <a:endParaRPr lang="es-CL" dirty="0"/>
          </a:p>
        </p:txBody>
      </p:sp>
      <p:sp>
        <p:nvSpPr>
          <p:cNvPr id="3" name="Marcador de contenido 2"/>
          <p:cNvSpPr>
            <a:spLocks noGrp="1"/>
          </p:cNvSpPr>
          <p:nvPr>
            <p:ph idx="1"/>
          </p:nvPr>
        </p:nvSpPr>
        <p:spPr/>
        <p:txBody>
          <a:bodyPr/>
          <a:lstStyle/>
          <a:p>
            <a:pPr lvl="1"/>
            <a:r>
              <a:rPr lang="es-CL" dirty="0" smtClean="0"/>
              <a:t>7) BIOS, memoria no volátil, donde se encarga de ejecutar instrucciones de bajo nivel al encender el computador, luego mediante el MBR carga el sistema operativo.</a:t>
            </a:r>
          </a:p>
          <a:p>
            <a:pPr lvl="1"/>
            <a:r>
              <a:rPr lang="es-CL" dirty="0" smtClean="0"/>
              <a:t>8) Bus Interno, Conecta la CPU con la memoria.</a:t>
            </a:r>
          </a:p>
          <a:p>
            <a:pPr lvl="1"/>
            <a:r>
              <a:rPr lang="es-CL" dirty="0" smtClean="0"/>
              <a:t>9) Bus de Memoria, Conecta la Memoria con el Chipset.</a:t>
            </a:r>
          </a:p>
          <a:p>
            <a:pPr lvl="1"/>
            <a:r>
              <a:rPr lang="es-CL" dirty="0" smtClean="0"/>
              <a:t>10) Buses de Expansión, Conecta la CPU con los dispositivos de Entrada-Salida y las ranuras de expansión.</a:t>
            </a:r>
          </a:p>
          <a:p>
            <a:pPr lvl="1"/>
            <a:r>
              <a:rPr lang="es-CL" dirty="0" smtClean="0"/>
              <a:t>11) Ranuras de Expansión, ranuras que expanden funciones del computador como las tarjetas gráficas.</a:t>
            </a:r>
            <a:endParaRPr lang="es-CL" dirty="0"/>
          </a:p>
        </p:txBody>
      </p:sp>
    </p:spTree>
    <p:extLst>
      <p:ext uri="{BB962C8B-B14F-4D97-AF65-F5344CB8AC3E}">
        <p14:creationId xmlns:p14="http://schemas.microsoft.com/office/powerpoint/2010/main" val="1180092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Componentes de la Placa Madre</a:t>
            </a:r>
            <a:endParaRPr lang="es-CL" dirty="0"/>
          </a:p>
        </p:txBody>
      </p:sp>
      <p:sp>
        <p:nvSpPr>
          <p:cNvPr id="3" name="Marcador de contenido 2"/>
          <p:cNvSpPr>
            <a:spLocks noGrp="1"/>
          </p:cNvSpPr>
          <p:nvPr>
            <p:ph idx="1"/>
          </p:nvPr>
        </p:nvSpPr>
        <p:spPr/>
        <p:txBody>
          <a:bodyPr/>
          <a:lstStyle/>
          <a:p>
            <a:pPr lvl="1"/>
            <a:r>
              <a:rPr lang="es-CL" dirty="0" smtClean="0"/>
              <a:t>12) Conectores o Puertos que cumplen con la Norma PC 99:</a:t>
            </a:r>
          </a:p>
          <a:p>
            <a:pPr lvl="2"/>
            <a:r>
              <a:rPr lang="es-CL" dirty="0" smtClean="0"/>
              <a:t>Puertos: PS2, Serial, Paralelos y USB.</a:t>
            </a:r>
          </a:p>
          <a:p>
            <a:pPr lvl="2"/>
            <a:r>
              <a:rPr lang="es-CL" dirty="0" smtClean="0"/>
              <a:t>Conectores: RJ45, VGA, HDMI, DVI, IDE, SATA, y de Audio.</a:t>
            </a:r>
          </a:p>
          <a:p>
            <a:pPr lvl="1"/>
            <a:r>
              <a:rPr lang="es-CL" dirty="0" smtClean="0"/>
              <a:t>13) Conjuntos de Pines.</a:t>
            </a:r>
          </a:p>
          <a:p>
            <a:pPr lvl="2"/>
            <a:r>
              <a:rPr lang="es-CL" dirty="0" smtClean="0"/>
              <a:t>Modem (JMDM1)</a:t>
            </a:r>
          </a:p>
          <a:p>
            <a:pPr lvl="2"/>
            <a:r>
              <a:rPr lang="es-CL" dirty="0" err="1" smtClean="0"/>
              <a:t>IrDA</a:t>
            </a:r>
            <a:r>
              <a:rPr lang="es-CL" dirty="0" smtClean="0"/>
              <a:t> (JIR2)</a:t>
            </a:r>
          </a:p>
          <a:p>
            <a:pPr lvl="2"/>
            <a:r>
              <a:rPr lang="es-CL" dirty="0" smtClean="0"/>
              <a:t>JBAT1: Restaura a valores de fabrica.</a:t>
            </a:r>
          </a:p>
          <a:p>
            <a:pPr lvl="2"/>
            <a:r>
              <a:rPr lang="es-CL" dirty="0" smtClean="0"/>
              <a:t>Audio (JP20)</a:t>
            </a:r>
          </a:p>
          <a:p>
            <a:pPr lvl="2"/>
            <a:r>
              <a:rPr lang="es-CL" dirty="0" smtClean="0"/>
              <a:t>Interruptores y </a:t>
            </a:r>
            <a:r>
              <a:rPr lang="es-CL" dirty="0" err="1" smtClean="0"/>
              <a:t>Ledes</a:t>
            </a:r>
            <a:r>
              <a:rPr lang="es-CL" dirty="0" smtClean="0"/>
              <a:t> del Panel Frontal (JFP1 y JFP2)</a:t>
            </a:r>
          </a:p>
          <a:p>
            <a:pPr lvl="2"/>
            <a:r>
              <a:rPr lang="es-CL" dirty="0" smtClean="0"/>
              <a:t>USB del Panel </a:t>
            </a:r>
            <a:r>
              <a:rPr lang="es-CL" dirty="0" err="1" smtClean="0"/>
              <a:t>Frontañ</a:t>
            </a:r>
            <a:r>
              <a:rPr lang="es-CL" dirty="0" smtClean="0"/>
              <a:t> (JUSB1 y JUSB3)</a:t>
            </a:r>
          </a:p>
          <a:p>
            <a:pPr lvl="2"/>
            <a:endParaRPr lang="es-CL" dirty="0" smtClean="0"/>
          </a:p>
        </p:txBody>
      </p:sp>
    </p:spTree>
    <p:extLst>
      <p:ext uri="{BB962C8B-B14F-4D97-AF65-F5344CB8AC3E}">
        <p14:creationId xmlns:p14="http://schemas.microsoft.com/office/powerpoint/2010/main" val="4030693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Componentes de la Placa Madre</a:t>
            </a:r>
            <a:endParaRPr lang="es-CL" dirty="0"/>
          </a:p>
        </p:txBody>
      </p:sp>
      <p:sp>
        <p:nvSpPr>
          <p:cNvPr id="3" name="Marcador de contenido 2"/>
          <p:cNvSpPr>
            <a:spLocks noGrp="1"/>
          </p:cNvSpPr>
          <p:nvPr>
            <p:ph idx="1"/>
          </p:nvPr>
        </p:nvSpPr>
        <p:spPr/>
        <p:txBody>
          <a:bodyPr/>
          <a:lstStyle/>
          <a:p>
            <a:r>
              <a:rPr lang="es-CL" dirty="0" smtClean="0"/>
              <a:t>14) Buses, permiten la comunicación entre los distintos puntos del computador, se clasifican en:</a:t>
            </a:r>
          </a:p>
          <a:p>
            <a:pPr lvl="1"/>
            <a:r>
              <a:rPr lang="es-CL" dirty="0" smtClean="0"/>
              <a:t>Bus de Datos: Circulan los datos internos y externos de la CPU.</a:t>
            </a:r>
          </a:p>
          <a:p>
            <a:pPr lvl="1"/>
            <a:r>
              <a:rPr lang="es-CL" dirty="0" smtClean="0"/>
              <a:t>Bus de Dirección: Circula la información hacia la memoria.</a:t>
            </a:r>
          </a:p>
          <a:p>
            <a:pPr lvl="1"/>
            <a:r>
              <a:rPr lang="es-CL" dirty="0" smtClean="0"/>
              <a:t>Bus de Control: Controla el intercambio de información entre la CPU y los periféricos.</a:t>
            </a:r>
          </a:p>
          <a:p>
            <a:pPr lvl="1"/>
            <a:r>
              <a:rPr lang="es-CL" dirty="0" smtClean="0"/>
              <a:t>Bus de Expansión: Llevan el bus de datos, dirección y control hacia las ranuras de expansión.</a:t>
            </a:r>
          </a:p>
          <a:p>
            <a:pPr lvl="1"/>
            <a:r>
              <a:rPr lang="es-CL" dirty="0" smtClean="0"/>
              <a:t>Bus de Sistema: Interconexión de todos los componentes del computador.</a:t>
            </a:r>
          </a:p>
          <a:p>
            <a:r>
              <a:rPr lang="es-CL" dirty="0" smtClean="0"/>
              <a:t>15) Zócalos, ahí se ubican los procesadores, se clasifican entre los Zócalos para procesadores AMD, y los Zócalos para procesadores Intel.</a:t>
            </a:r>
            <a:endParaRPr lang="es-CL" dirty="0"/>
          </a:p>
        </p:txBody>
      </p:sp>
    </p:spTree>
    <p:extLst>
      <p:ext uri="{BB962C8B-B14F-4D97-AF65-F5344CB8AC3E}">
        <p14:creationId xmlns:p14="http://schemas.microsoft.com/office/powerpoint/2010/main" val="3318368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¿Qué es el Factor de Forma?</a:t>
            </a:r>
            <a:endParaRPr lang="es-CL" dirty="0"/>
          </a:p>
        </p:txBody>
      </p:sp>
      <p:sp>
        <p:nvSpPr>
          <p:cNvPr id="3" name="Marcador de contenido 2"/>
          <p:cNvSpPr>
            <a:spLocks noGrp="1"/>
          </p:cNvSpPr>
          <p:nvPr>
            <p:ph idx="1"/>
          </p:nvPr>
        </p:nvSpPr>
        <p:spPr/>
        <p:txBody>
          <a:bodyPr>
            <a:normAutofit lnSpcReduction="10000"/>
          </a:bodyPr>
          <a:lstStyle/>
          <a:p>
            <a:r>
              <a:rPr lang="es-CL" dirty="0" smtClean="0"/>
              <a:t>El factor de forma es una serie de normas que indican que tamaño físico debe tener la placa madre, la distribución de sus componentes, y poder ser compatibles con los gabinetes que se construyen en el computador.</a:t>
            </a:r>
          </a:p>
          <a:p>
            <a:r>
              <a:rPr lang="es-CL" dirty="0" smtClean="0"/>
              <a:t>Factores de Forma:</a:t>
            </a:r>
          </a:p>
          <a:p>
            <a:pPr lvl="1"/>
            <a:r>
              <a:rPr lang="es-CL" dirty="0" smtClean="0"/>
              <a:t>XT (IBM, 1983, 21,6x28 cm)</a:t>
            </a:r>
          </a:p>
          <a:p>
            <a:pPr lvl="1"/>
            <a:r>
              <a:rPr lang="es-CL" dirty="0" smtClean="0"/>
              <a:t>AT (IBM, 1984, 30,5x30,5 cm)</a:t>
            </a:r>
          </a:p>
          <a:p>
            <a:pPr lvl="1"/>
            <a:r>
              <a:rPr lang="es-CL" dirty="0" smtClean="0"/>
              <a:t>ATX (Intel, 1995, 30,5x24,4 cm)</a:t>
            </a:r>
          </a:p>
          <a:p>
            <a:pPr lvl="1"/>
            <a:r>
              <a:rPr lang="es-CL" dirty="0" smtClean="0"/>
              <a:t>ITX (VIA, 2001, 21,5x19,5 cm)</a:t>
            </a:r>
          </a:p>
          <a:p>
            <a:pPr lvl="1"/>
            <a:r>
              <a:rPr lang="es-CL" dirty="0" smtClean="0"/>
              <a:t>BTX (Intel, 2005, 32,5x26,7 cm)</a:t>
            </a:r>
          </a:p>
          <a:p>
            <a:pPr lvl="1"/>
            <a:r>
              <a:rPr lang="es-CL" dirty="0" smtClean="0"/>
              <a:t>DTX (AMD, 2007, 24,8x20,3 cm)</a:t>
            </a:r>
          </a:p>
          <a:p>
            <a:pPr lvl="1"/>
            <a:r>
              <a:rPr lang="es-CL" dirty="0" smtClean="0"/>
              <a:t>Factores de forma propietarios.</a:t>
            </a:r>
            <a:endParaRPr lang="es-CL" dirty="0"/>
          </a:p>
        </p:txBody>
      </p:sp>
    </p:spTree>
    <p:extLst>
      <p:ext uri="{BB962C8B-B14F-4D97-AF65-F5344CB8AC3E}">
        <p14:creationId xmlns:p14="http://schemas.microsoft.com/office/powerpoint/2010/main" val="30515805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TC103457503[[fn=Cita]]</Template>
  <TotalTime>985</TotalTime>
  <Words>1040</Words>
  <Application>Microsoft Office PowerPoint</Application>
  <PresentationFormat>Panorámica</PresentationFormat>
  <Paragraphs>85</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Century Gothic</vt:lpstr>
      <vt:lpstr>Wingdings 2</vt:lpstr>
      <vt:lpstr>Citable</vt:lpstr>
      <vt:lpstr>Informe Tópicos III “Placas Madre”</vt:lpstr>
      <vt:lpstr>Contenidos</vt:lpstr>
      <vt:lpstr>Introducción</vt:lpstr>
      <vt:lpstr>Objetivos</vt:lpstr>
      <vt:lpstr>Componentes de la Placa Madre</vt:lpstr>
      <vt:lpstr>Componentes de la Placa Madre</vt:lpstr>
      <vt:lpstr>Componentes de la Placa Madre</vt:lpstr>
      <vt:lpstr>Componentes de la Placa Madre</vt:lpstr>
      <vt:lpstr>¿Qué es el Factor de Forma?</vt:lpstr>
      <vt:lpstr>¿Qué es un Chipset?</vt:lpstr>
      <vt:lpstr>¿Qué es un Zócalo?</vt:lpstr>
      <vt:lpstr>¿Qué es una BIOS?</vt:lpstr>
      <vt:lpstr>Conclusiones</vt:lpstr>
      <vt:lpstr>Bibliografía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Tópicos III “Placas Madre”</dc:title>
  <dc:creator>juan pablo arancibia</dc:creator>
  <cp:lastModifiedBy>juan pablo arancibia</cp:lastModifiedBy>
  <cp:revision>32</cp:revision>
  <dcterms:created xsi:type="dcterms:W3CDTF">2014-06-09T20:26:01Z</dcterms:created>
  <dcterms:modified xsi:type="dcterms:W3CDTF">2014-06-11T23:57:40Z</dcterms:modified>
</cp:coreProperties>
</file>